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25CE-80E7-4C59-94E6-B779908619E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9983-D06E-4877-8B75-17245FDF6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3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25CE-80E7-4C59-94E6-B779908619E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9983-D06E-4877-8B75-17245FDF6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6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25CE-80E7-4C59-94E6-B779908619E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9983-D06E-4877-8B75-17245FDF6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1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25CE-80E7-4C59-94E6-B779908619E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9983-D06E-4877-8B75-17245FDF6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8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25CE-80E7-4C59-94E6-B779908619E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9983-D06E-4877-8B75-17245FDF6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1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25CE-80E7-4C59-94E6-B779908619E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9983-D06E-4877-8B75-17245FDF6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0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25CE-80E7-4C59-94E6-B779908619E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9983-D06E-4877-8B75-17245FDF6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0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25CE-80E7-4C59-94E6-B779908619E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9983-D06E-4877-8B75-17245FDF6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5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25CE-80E7-4C59-94E6-B779908619E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9983-D06E-4877-8B75-17245FDF6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0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25CE-80E7-4C59-94E6-B779908619E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9983-D06E-4877-8B75-17245FDF6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1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25CE-80E7-4C59-94E6-B779908619E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9983-D06E-4877-8B75-17245FDF6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4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125CE-80E7-4C59-94E6-B779908619E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79983-D06E-4877-8B75-17245FDF6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6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2792626" y="3748218"/>
            <a:ext cx="1079157" cy="94735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/net/bach1</a:t>
            </a:r>
            <a:br>
              <a:rPr lang="en-US" sz="1200" dirty="0" smtClean="0"/>
            </a:br>
            <a:r>
              <a:rPr lang="en-US" dirty="0" smtClean="0"/>
              <a:t>/data2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2636109" y="2141838"/>
            <a:ext cx="1392195" cy="10956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776153" y="2281881"/>
            <a:ext cx="1112108" cy="82378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bach1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200" dirty="0" smtClean="0"/>
              <a:t>.</a:t>
            </a:r>
            <a:r>
              <a:rPr lang="en-US" sz="1200" dirty="0" err="1" smtClean="0"/>
              <a:t>strw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.leidenuniv.nl</a:t>
            </a:r>
            <a:endParaRPr lang="en-US" sz="1200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5811800" y="3752334"/>
            <a:ext cx="1079157" cy="94735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white"/>
                </a:solidFill>
              </a:rPr>
              <a:t>/</a:t>
            </a:r>
            <a:r>
              <a:rPr lang="en-US" sz="1200" dirty="0" smtClean="0">
                <a:solidFill>
                  <a:prstClr val="white"/>
                </a:solidFill>
              </a:rPr>
              <a:t>net/bach2</a:t>
            </a:r>
            <a:r>
              <a:rPr lang="en-US" sz="1200" dirty="0">
                <a:solidFill>
                  <a:prstClr val="white"/>
                </a:solidFill>
              </a:rPr>
              <a:t/>
            </a:r>
            <a:br>
              <a:rPr lang="en-US" sz="1200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/data2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5655283" y="2145954"/>
            <a:ext cx="1392195" cy="10956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795327" y="2285997"/>
            <a:ext cx="1112108" cy="82378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prstClr val="white"/>
                </a:solidFill>
              </a:rPr>
              <a:t>bach2</a:t>
            </a:r>
            <a:r>
              <a:rPr lang="en-US" sz="1400" dirty="0">
                <a:solidFill>
                  <a:prstClr val="white"/>
                </a:solidFill>
              </a:rPr>
              <a:t/>
            </a:r>
            <a:br>
              <a:rPr lang="en-US" sz="1400" dirty="0">
                <a:solidFill>
                  <a:prstClr val="white"/>
                </a:solidFill>
              </a:rPr>
            </a:br>
            <a:r>
              <a:rPr lang="en-US" sz="1200" dirty="0">
                <a:solidFill>
                  <a:prstClr val="white"/>
                </a:solidFill>
              </a:rPr>
              <a:t>.</a:t>
            </a:r>
            <a:r>
              <a:rPr lang="en-US" sz="1200" dirty="0" err="1" smtClean="0">
                <a:solidFill>
                  <a:prstClr val="white"/>
                </a:solidFill>
              </a:rPr>
              <a:t>strw</a:t>
            </a:r>
            <a:r>
              <a:rPr lang="en-US" sz="1200" dirty="0">
                <a:solidFill>
                  <a:prstClr val="white"/>
                </a:solidFill>
              </a:rPr>
              <a:t/>
            </a:r>
            <a:br>
              <a:rPr lang="en-US" sz="1200" dirty="0">
                <a:solidFill>
                  <a:prstClr val="white"/>
                </a:solidFill>
              </a:rPr>
            </a:br>
            <a:r>
              <a:rPr lang="en-US" sz="1200" dirty="0" smtClean="0">
                <a:solidFill>
                  <a:prstClr val="white"/>
                </a:solidFill>
              </a:rPr>
              <a:t>.leidenuniv.nl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13" name="Flowchart: Magnetic Disk 12"/>
          <p:cNvSpPr/>
          <p:nvPr/>
        </p:nvSpPr>
        <p:spPr>
          <a:xfrm>
            <a:off x="8830970" y="3748212"/>
            <a:ext cx="1079157" cy="94735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white"/>
                </a:solidFill>
              </a:rPr>
              <a:t>/</a:t>
            </a:r>
            <a:r>
              <a:rPr lang="en-US" sz="1200" dirty="0" smtClean="0">
                <a:solidFill>
                  <a:prstClr val="white"/>
                </a:solidFill>
              </a:rPr>
              <a:t>net/bach3</a:t>
            </a:r>
            <a:r>
              <a:rPr lang="en-US" sz="1200" dirty="0">
                <a:solidFill>
                  <a:prstClr val="white"/>
                </a:solidFill>
              </a:rPr>
              <a:t/>
            </a:r>
            <a:br>
              <a:rPr lang="en-US" sz="1200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/data2</a:t>
            </a:r>
          </a:p>
        </p:txBody>
      </p:sp>
      <p:sp>
        <p:nvSpPr>
          <p:cNvPr id="14" name="Flowchart: Process 13"/>
          <p:cNvSpPr/>
          <p:nvPr/>
        </p:nvSpPr>
        <p:spPr>
          <a:xfrm>
            <a:off x="8674453" y="2141832"/>
            <a:ext cx="1392195" cy="10956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8814497" y="2281875"/>
            <a:ext cx="1112108" cy="82378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prstClr val="white"/>
                </a:solidFill>
              </a:rPr>
              <a:t>bach3</a:t>
            </a:r>
            <a:r>
              <a:rPr lang="en-US" sz="1400" dirty="0">
                <a:solidFill>
                  <a:prstClr val="white"/>
                </a:solidFill>
              </a:rPr>
              <a:t/>
            </a:r>
            <a:br>
              <a:rPr lang="en-US" sz="1400" dirty="0">
                <a:solidFill>
                  <a:prstClr val="white"/>
                </a:solidFill>
              </a:rPr>
            </a:br>
            <a:r>
              <a:rPr lang="en-US" sz="1200" dirty="0">
                <a:solidFill>
                  <a:prstClr val="white"/>
                </a:solidFill>
              </a:rPr>
              <a:t>.</a:t>
            </a:r>
            <a:r>
              <a:rPr lang="en-US" sz="1200" dirty="0" err="1" smtClean="0">
                <a:solidFill>
                  <a:prstClr val="white"/>
                </a:solidFill>
              </a:rPr>
              <a:t>strw</a:t>
            </a:r>
            <a:r>
              <a:rPr lang="en-US" sz="1200" dirty="0">
                <a:solidFill>
                  <a:prstClr val="white"/>
                </a:solidFill>
              </a:rPr>
              <a:t/>
            </a:r>
            <a:br>
              <a:rPr lang="en-US" sz="1200" dirty="0">
                <a:solidFill>
                  <a:prstClr val="white"/>
                </a:solidFill>
              </a:rPr>
            </a:br>
            <a:r>
              <a:rPr lang="en-US" sz="1200" dirty="0" smtClean="0">
                <a:solidFill>
                  <a:prstClr val="white"/>
                </a:solidFill>
              </a:rPr>
              <a:t>.leidenuniv.nl</a:t>
            </a:r>
            <a:endParaRPr lang="en-US" sz="1200" dirty="0">
              <a:solidFill>
                <a:prstClr val="white"/>
              </a:solidFill>
            </a:endParaRPr>
          </a:p>
        </p:txBody>
      </p:sp>
      <p:cxnSp>
        <p:nvCxnSpPr>
          <p:cNvPr id="17" name="Elbow Connector 16"/>
          <p:cNvCxnSpPr>
            <a:endCxn id="5" idx="0"/>
          </p:cNvCxnSpPr>
          <p:nvPr/>
        </p:nvCxnSpPr>
        <p:spPr>
          <a:xfrm>
            <a:off x="659027" y="1070919"/>
            <a:ext cx="2673180" cy="1070919"/>
          </a:xfrm>
          <a:prstGeom prst="bentConnector2">
            <a:avLst/>
          </a:prstGeom>
          <a:ln>
            <a:head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0"/>
          </p:cNvCxnSpPr>
          <p:nvPr/>
        </p:nvCxnSpPr>
        <p:spPr>
          <a:xfrm rot="16200000" flipV="1">
            <a:off x="4304277" y="98849"/>
            <a:ext cx="1075035" cy="3019175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4" idx="0"/>
          </p:cNvCxnSpPr>
          <p:nvPr/>
        </p:nvCxnSpPr>
        <p:spPr>
          <a:xfrm rot="16200000" flipV="1">
            <a:off x="7324480" y="95760"/>
            <a:ext cx="1072971" cy="3019173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2"/>
            <a:endCxn id="4" idx="1"/>
          </p:cNvCxnSpPr>
          <p:nvPr/>
        </p:nvCxnSpPr>
        <p:spPr>
          <a:xfrm rot="5400000">
            <a:off x="3076832" y="3492843"/>
            <a:ext cx="510748" cy="2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8" idx="2"/>
            <a:endCxn id="7" idx="1"/>
          </p:cNvCxnSpPr>
          <p:nvPr/>
        </p:nvCxnSpPr>
        <p:spPr>
          <a:xfrm rot="5400000">
            <a:off x="6096006" y="3496959"/>
            <a:ext cx="510748" cy="2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4" idx="2"/>
            <a:endCxn id="13" idx="1"/>
          </p:cNvCxnSpPr>
          <p:nvPr/>
        </p:nvCxnSpPr>
        <p:spPr>
          <a:xfrm rot="5400000">
            <a:off x="9115176" y="3492837"/>
            <a:ext cx="510748" cy="2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94525" y="766163"/>
            <a:ext cx="2259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Leiden Observatory network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1053004" y="2374140"/>
            <a:ext cx="856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compute</a:t>
            </a:r>
            <a:br>
              <a:rPr lang="en-US" sz="1400" dirty="0" smtClean="0"/>
            </a:br>
            <a:r>
              <a:rPr lang="en-US" sz="1400" dirty="0" smtClean="0"/>
              <a:t>servers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1086021" y="3954114"/>
            <a:ext cx="796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disk</a:t>
            </a:r>
            <a:br>
              <a:rPr lang="en-US" sz="1400" dirty="0" smtClean="0"/>
            </a:br>
            <a:r>
              <a:rPr lang="en-US" sz="1400" dirty="0" smtClean="0"/>
              <a:t>storages</a:t>
            </a:r>
            <a:endParaRPr lang="en-US" sz="1400" dirty="0"/>
          </a:p>
        </p:txBody>
      </p:sp>
      <p:sp>
        <p:nvSpPr>
          <p:cNvPr id="33" name="Oval 32"/>
          <p:cNvSpPr/>
          <p:nvPr/>
        </p:nvSpPr>
        <p:spPr>
          <a:xfrm>
            <a:off x="8778054" y="2253882"/>
            <a:ext cx="1184987" cy="93292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891740" y="2327484"/>
            <a:ext cx="956929" cy="3559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34" idx="1"/>
          </p:cNvCxnSpPr>
          <p:nvPr/>
        </p:nvCxnSpPr>
        <p:spPr>
          <a:xfrm flipH="1" flipV="1">
            <a:off x="5539121" y="1978090"/>
            <a:ext cx="492758" cy="40152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486050" y="1321702"/>
            <a:ext cx="1626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server name as known </a:t>
            </a:r>
            <a:br>
              <a:rPr lang="en-US" sz="1200" dirty="0" smtClean="0">
                <a:solidFill>
                  <a:srgbClr val="FF0000"/>
                </a:solidFill>
              </a:rPr>
            </a:br>
            <a:r>
              <a:rPr lang="en-US" sz="1200" dirty="0" smtClean="0">
                <a:solidFill>
                  <a:srgbClr val="FF0000"/>
                </a:solidFill>
              </a:rPr>
              <a:t>from within Leiden </a:t>
            </a:r>
            <a:br>
              <a:rPr lang="en-US" sz="1200" dirty="0" smtClean="0">
                <a:solidFill>
                  <a:srgbClr val="FF0000"/>
                </a:solidFill>
              </a:rPr>
            </a:br>
            <a:r>
              <a:rPr lang="en-US" sz="1200" dirty="0" smtClean="0">
                <a:solidFill>
                  <a:srgbClr val="FF0000"/>
                </a:solidFill>
              </a:rPr>
              <a:t>Observatory network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38"/>
          <p:cNvCxnSpPr>
            <a:stCxn id="33" idx="1"/>
          </p:cNvCxnSpPr>
          <p:nvPr/>
        </p:nvCxnSpPr>
        <p:spPr>
          <a:xfrm flipH="1" flipV="1">
            <a:off x="8534410" y="1962906"/>
            <a:ext cx="417181" cy="4276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23908" y="1316575"/>
            <a:ext cx="1938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server name as known</a:t>
            </a:r>
            <a:br>
              <a:rPr lang="en-US" sz="1200" dirty="0" smtClean="0">
                <a:solidFill>
                  <a:srgbClr val="FF0000"/>
                </a:solidFill>
              </a:rPr>
            </a:br>
            <a:r>
              <a:rPr lang="en-US" sz="1200" dirty="0" smtClean="0">
                <a:solidFill>
                  <a:srgbClr val="FF0000"/>
                </a:solidFill>
              </a:rPr>
              <a:t>from outside Leiden </a:t>
            </a:r>
            <a:br>
              <a:rPr lang="en-US" sz="1200" dirty="0" smtClean="0">
                <a:solidFill>
                  <a:srgbClr val="FF0000"/>
                </a:solidFill>
              </a:rPr>
            </a:br>
            <a:r>
              <a:rPr lang="en-US" sz="1200" dirty="0" smtClean="0">
                <a:solidFill>
                  <a:srgbClr val="FF0000"/>
                </a:solidFill>
              </a:rPr>
              <a:t>Observatory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network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5876186" y="4243366"/>
            <a:ext cx="956929" cy="3559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3" idx="1"/>
          </p:cNvCxnSpPr>
          <p:nvPr/>
        </p:nvCxnSpPr>
        <p:spPr>
          <a:xfrm flipH="1" flipV="1">
            <a:off x="5539121" y="3857295"/>
            <a:ext cx="477204" cy="43819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564877" y="3382353"/>
            <a:ext cx="1484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disk name as known </a:t>
            </a:r>
            <a:br>
              <a:rPr lang="en-US" sz="1200" dirty="0" smtClean="0">
                <a:solidFill>
                  <a:srgbClr val="FF0000"/>
                </a:solidFill>
              </a:rPr>
            </a:br>
            <a:r>
              <a:rPr lang="en-US" sz="1200" dirty="0" smtClean="0">
                <a:solidFill>
                  <a:srgbClr val="FF0000"/>
                </a:solidFill>
              </a:rPr>
              <a:t>from bach2 only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8781162" y="3861865"/>
            <a:ext cx="1184987" cy="93292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50" idx="1"/>
          </p:cNvCxnSpPr>
          <p:nvPr/>
        </p:nvCxnSpPr>
        <p:spPr>
          <a:xfrm flipH="1" flipV="1">
            <a:off x="8534410" y="3682314"/>
            <a:ext cx="420289" cy="31617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255535" y="3026298"/>
            <a:ext cx="1484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disk name as known</a:t>
            </a:r>
            <a:br>
              <a:rPr lang="en-US" sz="1200" dirty="0" smtClean="0">
                <a:solidFill>
                  <a:srgbClr val="FF0000"/>
                </a:solidFill>
              </a:rPr>
            </a:br>
            <a:r>
              <a:rPr lang="en-US" sz="1200" dirty="0" smtClean="0">
                <a:solidFill>
                  <a:srgbClr val="FF0000"/>
                </a:solidFill>
              </a:rPr>
              <a:t>from all Leiden </a:t>
            </a:r>
            <a:br>
              <a:rPr lang="en-US" sz="1200" dirty="0" smtClean="0">
                <a:solidFill>
                  <a:srgbClr val="FF0000"/>
                </a:solidFill>
              </a:rPr>
            </a:br>
            <a:r>
              <a:rPr lang="en-US" sz="1200" dirty="0" smtClean="0">
                <a:solidFill>
                  <a:srgbClr val="FF0000"/>
                </a:solidFill>
              </a:rPr>
              <a:t>Observatory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Linux</a:t>
            </a:r>
            <a:br>
              <a:rPr lang="en-US" sz="1200" dirty="0" smtClean="0">
                <a:solidFill>
                  <a:srgbClr val="FF0000"/>
                </a:solidFill>
              </a:rPr>
            </a:br>
            <a:r>
              <a:rPr lang="en-US" sz="1200" dirty="0" smtClean="0">
                <a:solidFill>
                  <a:srgbClr val="FF0000"/>
                </a:solidFill>
              </a:rPr>
              <a:t>computers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8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Huib Intema</dc:creator>
  <cp:lastModifiedBy>Huib Intema</cp:lastModifiedBy>
  <cp:revision>6</cp:revision>
  <dcterms:created xsi:type="dcterms:W3CDTF">2020-02-05T08:31:11Z</dcterms:created>
  <dcterms:modified xsi:type="dcterms:W3CDTF">2020-02-05T09:09:28Z</dcterms:modified>
</cp:coreProperties>
</file>